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8" r:id="rId17"/>
    <p:sldId id="279" r:id="rId18"/>
    <p:sldId id="280" r:id="rId19"/>
    <p:sldId id="281" r:id="rId20"/>
    <p:sldId id="273" r:id="rId21"/>
    <p:sldId id="274" r:id="rId22"/>
    <p:sldId id="275" r:id="rId23"/>
    <p:sldId id="272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microcontrollerslab.com/gps-data-logger-arduino-micro-sd-card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0-96-inch-oled-display-with-arduino-ide/" TargetMode="External"/><Relationship Id="rId2" Type="http://schemas.openxmlformats.org/officeDocument/2006/relationships/hyperlink" Target="https://microcontrollerslab.com/oled-display-esp8266-nodemcu-tutorial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lastminuteengineers.com/esp8266-i2c-lcd-tutoria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alhart/TinyGPSPlu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https://microcontrollerslab.com/gps-data-logger-arduino-micro-sd-card/</a:t>
            </a:r>
            <a:endParaRPr lang="fr-FR" dirty="0"/>
          </a:p>
          <a:p>
            <a:r>
              <a:rPr lang="fr-FR" dirty="0"/>
              <a:t>https://diyi0t.com/sd-card-arduino-esp8266-esp32/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6FF455-DFF4-5430-2B20-0604BACCC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2" y="3590953"/>
            <a:ext cx="5331735" cy="2133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72DE02B-EA59-4D3E-1A2E-2AEC74305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75" y="3058738"/>
            <a:ext cx="3462125" cy="365044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42FD79-4DAA-76F4-5BA2-0CD6C6F6D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59" y="3678755"/>
            <a:ext cx="5053850" cy="241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37D5DC-461A-D77E-931B-EF615934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Lire le fichier sur un ordinateur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0491D2-3245-C243-15E9-9D23967A6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Pour visualiser les coordonnées sur une carte: </a:t>
            </a:r>
            <a:r>
              <a:rPr lang="fr-BE" dirty="0">
                <a:hlinkClick r:id="rId2"/>
              </a:rPr>
              <a:t>https://www.gpsvisualizer.com/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00691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B0446B-CD51-1B8C-5AAB-3101FA88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Données brutes du GPS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A2721A-ED97-EFC3-5049-39CBD425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BR" dirty="0"/>
              <a:t>11:02:17.247 -&gt; $GPRMC,100217.00,A,5027.09590,N,00357.59861,E,0.146,,240223,,,A*74</a:t>
            </a:r>
          </a:p>
          <a:p>
            <a:r>
              <a:rPr lang="pt-BR" dirty="0"/>
              <a:t>11:02:17.301 -&gt; </a:t>
            </a:r>
          </a:p>
          <a:p>
            <a:r>
              <a:rPr lang="pt-BR" dirty="0"/>
              <a:t>11:02:17.301 -&gt; $GPVTG,,T,,M,0.146,N,0.270,K,A*25</a:t>
            </a:r>
          </a:p>
          <a:p>
            <a:r>
              <a:rPr lang="pt-BR" dirty="0"/>
              <a:t>11:02:17.348 -&gt; </a:t>
            </a:r>
          </a:p>
          <a:p>
            <a:r>
              <a:rPr lang="pt-BR" dirty="0"/>
              <a:t>11:02:17.348 -&gt; $GPGGA,100217.00,5027.09590,N,00357.59861,E,1,07,1.26,33.6,M,46.1,M,,*69</a:t>
            </a:r>
          </a:p>
          <a:p>
            <a:r>
              <a:rPr lang="pt-BR" dirty="0"/>
              <a:t>11:02:17.447 -&gt; </a:t>
            </a:r>
          </a:p>
          <a:p>
            <a:r>
              <a:rPr lang="pt-BR" dirty="0"/>
              <a:t>11:02:17.447 -&gt; $GPGSA,A,3,24,15,19,10,12,13,23,,,,,,1.93,1.26,1.47*05</a:t>
            </a:r>
          </a:p>
          <a:p>
            <a:r>
              <a:rPr lang="pt-BR" dirty="0"/>
              <a:t>11:02:17.501 -&gt; </a:t>
            </a:r>
          </a:p>
          <a:p>
            <a:r>
              <a:rPr lang="pt-BR" dirty="0"/>
              <a:t>11:02:17.501 -&gt; $GPGSV,3,1,12,01,03,003,10,06,02,097,,10,20,280,14,12,57,228,20*75</a:t>
            </a:r>
          </a:p>
          <a:p>
            <a:r>
              <a:rPr lang="pt-BR" dirty="0"/>
              <a:t>11:02:17.548 -&gt; </a:t>
            </a:r>
          </a:p>
          <a:p>
            <a:r>
              <a:rPr lang="pt-BR" dirty="0"/>
              <a:t>11:02:17.548 -&gt; $GPGSV,3,2,12,13,07,151,27,15,24,175,29,17,24,044,13,19,41,075,26*7D</a:t>
            </a:r>
          </a:p>
          <a:p>
            <a:r>
              <a:rPr lang="pt-BR" dirty="0"/>
              <a:t>11:02:17.647 -&gt; </a:t>
            </a:r>
          </a:p>
          <a:p>
            <a:r>
              <a:rPr lang="pt-BR" dirty="0"/>
              <a:t>11:02:17.647 -&gt; $GPGSV,3,3,12,23,12,246,13,24,83,107,22,25,27,237,16,32,22,315,19*7C</a:t>
            </a:r>
          </a:p>
          <a:p>
            <a:r>
              <a:rPr lang="pt-BR" dirty="0"/>
              <a:t>11:02:17.701 -&gt; </a:t>
            </a:r>
          </a:p>
          <a:p>
            <a:r>
              <a:rPr lang="pt-BR" dirty="0"/>
              <a:t>11:02:17.701 -&gt; $GPGLL,5027.09590,N,00357.59861,E,100217.00,A,A*6B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9728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F9872-EBDB-2351-CC95-B6C915B57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OLED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276B1E-FF56-86FE-0F51-FC92E2E38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https://microcontrollerslab.com/oled-display-esp8266-nodemcu-tutorial/</a:t>
            </a:r>
            <a:endParaRPr lang="fr-FR" dirty="0"/>
          </a:p>
          <a:p>
            <a:r>
              <a:rPr lang="fr-FR" dirty="0">
                <a:hlinkClick r:id="rId3"/>
              </a:rPr>
              <a:t>https://randomnerdtutorials.com/esp8266-0-96-inch-oled-display-with-arduino-ide/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9063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F7463F-6B61-6FF6-98C3-C63931CC6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 LCD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CD3172-2552-EF36-BD01-3E0A2C377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2"/>
              </a:rPr>
              <a:t>https://lastminuteengineers.com/esp8266-i2c-lcd-tutorial/</a:t>
            </a:r>
            <a:endParaRPr lang="fr-FR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535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https://www.gpsvisualizer.com/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LittleFS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Filesystem Uploader in Arduino IDE (https://randomnerdtutorials.com/install-esp8266-nodemcu-littlefs-arduino/)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pPr marL="0" indent="0">
              <a:buNone/>
            </a:pPr>
            <a:r>
              <a:rPr lang="fr-FR" dirty="0">
                <a:hlinkClick r:id="rId2"/>
              </a:rPr>
              <a:t>https://github.com/mikalhart/TinyGPSPlus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1305</Words>
  <Application>Microsoft Office PowerPoint</Application>
  <PresentationFormat>Grand écran</PresentationFormat>
  <Paragraphs>108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Lire le fichier sur un ordinateur</vt:lpstr>
      <vt:lpstr>Données brutes du GPS</vt:lpstr>
      <vt:lpstr>Affichage OLED</vt:lpstr>
      <vt:lpstr>Affichage LCD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Léo</cp:lastModifiedBy>
  <cp:revision>24</cp:revision>
  <dcterms:created xsi:type="dcterms:W3CDTF">2023-02-07T11:39:05Z</dcterms:created>
  <dcterms:modified xsi:type="dcterms:W3CDTF">2023-02-28T08:44:33Z</dcterms:modified>
</cp:coreProperties>
</file>

<file path=docProps/thumbnail.jpeg>
</file>